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2475" cy="8991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010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2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23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15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9241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357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624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6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41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7080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04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27C4BF-C9E7-42B1-9D7D-E1EEBBFE939A}" type="datetimeFigureOut">
              <a:rPr lang="es-CO" smtClean="0"/>
              <a:t>21/04/2019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87BE28-3E59-4F98-94BA-030655FD35AD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77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F4380-19F7-4A57-A47D-32AB05CC3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93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O" sz="4000" b="1" dirty="0"/>
              <a:t>INSTITUCIÓN EDUCATIVA MUNICIPAL NACIONAL</a:t>
            </a:r>
            <a:br>
              <a:rPr lang="es-CO" sz="4000" dirty="0"/>
            </a:br>
            <a:br>
              <a:rPr lang="es-CO" sz="4000" dirty="0"/>
            </a:br>
            <a:br>
              <a:rPr lang="es-CO" sz="4000" dirty="0"/>
            </a:br>
            <a:br>
              <a:rPr lang="es-CO" sz="4000" dirty="0"/>
            </a:br>
            <a:r>
              <a:rPr lang="es-CO" sz="4000" b="1" dirty="0"/>
              <a:t>EL MUNDO DE 1945 A 2012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376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55390E-124D-43AD-8B86-CF2C6839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290945"/>
            <a:ext cx="11914909" cy="6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E688C1-9222-47EC-B441-61422F73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A1BE61-B802-46F5-B18C-9A76491B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0CFF07-9455-4362-803F-480B6D894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71FDF4-36CD-4CDB-A1D1-3E8E4557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EFFB9A-FC6C-4E65-96BB-C50917D5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26D385-E51F-4829-BBDF-EAD59193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110836"/>
            <a:ext cx="12095018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8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393523-9178-41A5-8E5A-D6FC18A7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12192000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5AC4DD-2D16-4A9C-8118-38043FD8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166255"/>
            <a:ext cx="12053455" cy="65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6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E7C541-4FF6-4CBC-9C20-AB45515B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082972-6B0E-4816-B196-1BEAA3A8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01782"/>
            <a:ext cx="10529454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8DF330-2329-4477-B60B-97AA488F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382"/>
            <a:ext cx="1162396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7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861BDA-38D5-4C67-A28B-F1D99BBD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512618"/>
            <a:ext cx="10640291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5B9C34-34A9-4A4E-91D8-F53197C9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471055"/>
            <a:ext cx="11457709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6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620B8E-9ACC-4C3C-93E0-6027C8DD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5635"/>
            <a:ext cx="11346873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A04F56-F17B-4D4B-83E7-AB2CDEE3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193965"/>
            <a:ext cx="11623963" cy="63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7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93E67A-A581-4FFA-8EE3-416B13B5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277091"/>
            <a:ext cx="11928764" cy="64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C50E57-2DF3-499B-A2B4-51D5B6C5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0"/>
            <a:ext cx="11901055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62418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797</TotalTime>
  <Words>4</Words>
  <Application>Microsoft Office PowerPoint</Application>
  <PresentationFormat>Panorámica</PresentationFormat>
  <Paragraphs>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Distintivo</vt:lpstr>
      <vt:lpstr>INSTITUCIÓN EDUCATIVA MUNICIPAL NACIONAL    EL MUNDO DE 1945 A 2012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18</cp:revision>
  <cp:lastPrinted>2019-04-22T05:51:27Z</cp:lastPrinted>
  <dcterms:created xsi:type="dcterms:W3CDTF">2019-04-10T02:32:39Z</dcterms:created>
  <dcterms:modified xsi:type="dcterms:W3CDTF">2019-04-22T07:33:19Z</dcterms:modified>
</cp:coreProperties>
</file>